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103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189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144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3219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5102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6107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531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009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48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576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29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872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326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03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083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720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5239-C56F-463E-9D35-F0B686A3CEAB}" type="datetimeFigureOut">
              <a:rPr lang="en-AU" smtClean="0"/>
              <a:t>19/09/2021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9A9FAE-0788-4BF2-8314-9B96A55DFFD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65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Outcome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61933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4566782"/>
          </a:xfrm>
        </p:spPr>
        <p:txBody>
          <a:bodyPr>
            <a:normAutofit lnSpcReduction="10000"/>
          </a:bodyPr>
          <a:lstStyle/>
          <a:p>
            <a:r>
              <a:rPr lang="en-AU" sz="2800" dirty="0"/>
              <a:t>40% of the overall grade</a:t>
            </a:r>
          </a:p>
          <a:p>
            <a:endParaRPr lang="en-AU" sz="2800" dirty="0"/>
          </a:p>
          <a:p>
            <a:r>
              <a:rPr lang="en-AU" sz="2800" dirty="0"/>
              <a:t>RPB - 2000 words or 12 minutes multimodal</a:t>
            </a:r>
          </a:p>
          <a:p>
            <a:r>
              <a:rPr lang="en-AU" sz="2800" dirty="0"/>
              <a:t>RPA – 1500 words or 10 minutes multimodal </a:t>
            </a:r>
          </a:p>
          <a:p>
            <a:endParaRPr lang="en-AU" sz="2800" dirty="0"/>
          </a:p>
          <a:p>
            <a:r>
              <a:rPr lang="en-AU" sz="2800" dirty="0"/>
              <a:t>Can combine the above i.e.</a:t>
            </a:r>
          </a:p>
          <a:p>
            <a:pPr lvl="1"/>
            <a:r>
              <a:rPr lang="en-AU" sz="2400" dirty="0"/>
              <a:t>1,500 words and 3 minutes</a:t>
            </a:r>
          </a:p>
          <a:p>
            <a:pPr lvl="1"/>
            <a:r>
              <a:rPr lang="en-AU" sz="2400" dirty="0"/>
              <a:t>1,000 words and 6 minutes</a:t>
            </a:r>
          </a:p>
          <a:p>
            <a:pPr lvl="1"/>
            <a:r>
              <a:rPr lang="en-AU" sz="2400" dirty="0"/>
              <a:t>500 words and 9 minutes</a:t>
            </a:r>
          </a:p>
        </p:txBody>
      </p:sp>
    </p:spTree>
    <p:extLst>
      <p:ext uri="{BB962C8B-B14F-4D97-AF65-F5344CB8AC3E}">
        <p14:creationId xmlns:p14="http://schemas.microsoft.com/office/powerpoint/2010/main" val="316207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Performance Standards</a:t>
            </a:r>
            <a:br>
              <a:rPr lang="en-AU" dirty="0"/>
            </a:br>
            <a:r>
              <a:rPr lang="en-AU" dirty="0"/>
              <a:t>What do they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29960"/>
            <a:ext cx="8596668" cy="4305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 b="1" dirty="0"/>
              <a:t>S1 - Synthesis of knowledge, skills, and ideas to produce a resolution to the research question.</a:t>
            </a:r>
          </a:p>
          <a:p>
            <a:endParaRPr lang="en-AU" dirty="0"/>
          </a:p>
          <a:p>
            <a:r>
              <a:rPr lang="en-AU" sz="2400" dirty="0"/>
              <a:t>‘Synthesis’ means bring everything together. </a:t>
            </a:r>
          </a:p>
          <a:p>
            <a:r>
              <a:rPr lang="en-AU" sz="2400" dirty="0"/>
              <a:t>Expand on and explain your key findings (and other relevant findings) from your Folio to answer your research question. </a:t>
            </a:r>
          </a:p>
          <a:p>
            <a:r>
              <a:rPr lang="en-AU" sz="2400" dirty="0"/>
              <a:t>How well do you answer your research question?</a:t>
            </a:r>
          </a:p>
          <a:p>
            <a:r>
              <a:rPr lang="en-AU" sz="2400" dirty="0"/>
              <a:t>Does it suit your target audience?</a:t>
            </a:r>
          </a:p>
          <a:p>
            <a:endParaRPr lang="en-AU" sz="2400" dirty="0"/>
          </a:p>
          <a:p>
            <a:r>
              <a:rPr lang="en-AU" sz="2400" dirty="0"/>
              <a:t>If you find that your findings are not answering your question, refine your question to suit. </a:t>
            </a:r>
          </a:p>
        </p:txBody>
      </p:sp>
    </p:spTree>
    <p:extLst>
      <p:ext uri="{BB962C8B-B14F-4D97-AF65-F5344CB8AC3E}">
        <p14:creationId xmlns:p14="http://schemas.microsoft.com/office/powerpoint/2010/main" val="389301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Performance Standards</a:t>
            </a:r>
            <a:br>
              <a:rPr lang="en-AU" dirty="0"/>
            </a:br>
            <a:r>
              <a:rPr lang="en-AU" dirty="0"/>
              <a:t>What do they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4018"/>
            <a:ext cx="8596668" cy="4697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2400" b="1" dirty="0"/>
              <a:t>S2 - Insightful and thorough substantiation of key findings relevant to the Research Outcome.</a:t>
            </a:r>
          </a:p>
          <a:p>
            <a:r>
              <a:rPr lang="en-AU" sz="2400" dirty="0"/>
              <a:t>‘Substantiation’ means backing up/referencing</a:t>
            </a:r>
          </a:p>
          <a:p>
            <a:r>
              <a:rPr lang="en-AU" sz="2400" dirty="0"/>
              <a:t>You need to substantiate/reference your Outcome with the sources you found from your folio – there will be a lot!</a:t>
            </a:r>
          </a:p>
          <a:p>
            <a:r>
              <a:rPr lang="en-AU" sz="2400" dirty="0"/>
              <a:t>Try and use as many sources as possible for this – it shows thorough and insightful substantiation</a:t>
            </a:r>
          </a:p>
          <a:p>
            <a:r>
              <a:rPr lang="en-AU" sz="2400" dirty="0"/>
              <a:t>Footnoting or </a:t>
            </a:r>
            <a:r>
              <a:rPr lang="en-AU" sz="2400" dirty="0" err="1"/>
              <a:t>endnoting</a:t>
            </a:r>
            <a:r>
              <a:rPr lang="en-AU" sz="2400" dirty="0"/>
              <a:t> only – no in-text referencing</a:t>
            </a:r>
          </a:p>
          <a:p>
            <a:r>
              <a:rPr lang="en-AU" sz="2400" dirty="0"/>
              <a:t>Need to think about the format as to which one you use</a:t>
            </a:r>
          </a:p>
          <a:p>
            <a:r>
              <a:rPr lang="en-AU" sz="2400" dirty="0"/>
              <a:t>Make sure the referencing has numbers, not roman numerals</a:t>
            </a:r>
          </a:p>
          <a:p>
            <a:r>
              <a:rPr lang="en-AU" sz="2400" dirty="0"/>
              <a:t>Need to reference images used too</a:t>
            </a:r>
          </a:p>
          <a:p>
            <a:endParaRPr lang="en-AU" sz="2400" dirty="0"/>
          </a:p>
          <a:p>
            <a:pPr marL="0" indent="0">
              <a:buNone/>
            </a:pPr>
            <a:endParaRPr lang="en-AU" sz="2400" b="1" dirty="0"/>
          </a:p>
          <a:p>
            <a:pPr marL="0" indent="0">
              <a:buNone/>
            </a:pPr>
            <a:endParaRPr lang="en-AU" sz="2400" b="1" dirty="0"/>
          </a:p>
          <a:p>
            <a:pPr>
              <a:buFont typeface="Wingdings" panose="05000000000000000000" pitchFamily="2" charset="2"/>
              <a:buChar char="Ø"/>
            </a:pP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402849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Performance Standards</a:t>
            </a:r>
            <a:br>
              <a:rPr lang="en-AU" dirty="0"/>
            </a:br>
            <a:r>
              <a:rPr lang="en-AU" dirty="0"/>
              <a:t>What do they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04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S3 - Clear and coherent expression of ideas.</a:t>
            </a:r>
          </a:p>
          <a:p>
            <a:r>
              <a:rPr lang="en-AU" sz="2400" dirty="0"/>
              <a:t>All about the format you choose i.e. </a:t>
            </a:r>
            <a:r>
              <a:rPr lang="en-AU" sz="2400" i="1" u="sng" dirty="0"/>
              <a:t>looks and sounds </a:t>
            </a:r>
            <a:r>
              <a:rPr lang="en-AU" sz="2400" dirty="0"/>
              <a:t>like your chosen format.</a:t>
            </a:r>
          </a:p>
          <a:p>
            <a:r>
              <a:rPr lang="en-AU" sz="2400" dirty="0"/>
              <a:t>Is the format appropriate for your question?</a:t>
            </a:r>
          </a:p>
          <a:p>
            <a:r>
              <a:rPr lang="en-AU" sz="2400" dirty="0"/>
              <a:t>Is it written and presented appropriately for your chosen format?</a:t>
            </a:r>
          </a:p>
          <a:p>
            <a:r>
              <a:rPr lang="en-AU" sz="2400" dirty="0"/>
              <a:t>Spelling, grammar, appearance etc.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201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Acceptable formats of files to SACE website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930400"/>
            <a:ext cx="9324464" cy="374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4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137"/>
            <a:ext cx="8596668" cy="3880773"/>
          </a:xfrm>
        </p:spPr>
        <p:txBody>
          <a:bodyPr/>
          <a:lstStyle/>
          <a:p>
            <a:r>
              <a:rPr lang="en-AU" sz="3200" dirty="0"/>
              <a:t>Draft of Outcome due no later than Friday Week 1 Term 4 (15</a:t>
            </a:r>
            <a:r>
              <a:rPr lang="en-AU" sz="3200" baseline="30000" dirty="0"/>
              <a:t>th</a:t>
            </a:r>
            <a:r>
              <a:rPr lang="en-AU" sz="3200" dirty="0"/>
              <a:t> October) – </a:t>
            </a:r>
            <a:r>
              <a:rPr lang="en-AU" sz="3200" b="1" i="1" u="sng" dirty="0"/>
              <a:t>this is your holiday homework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87435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Tasks for week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2577"/>
            <a:ext cx="8596668" cy="4579846"/>
          </a:xfrm>
        </p:spPr>
        <p:txBody>
          <a:bodyPr/>
          <a:lstStyle/>
          <a:p>
            <a:r>
              <a:rPr lang="en-AU" sz="2800" dirty="0"/>
              <a:t>Continue with your Outcome plan document</a:t>
            </a:r>
          </a:p>
          <a:p>
            <a:r>
              <a:rPr lang="en-AU" sz="2800" dirty="0"/>
              <a:t>Continue looking at exemplars of past Outcomes on the weebly site</a:t>
            </a:r>
          </a:p>
          <a:p>
            <a:r>
              <a:rPr lang="en-AU" sz="2800" dirty="0"/>
              <a:t>Continue looking at format examples to help you i.e. if doing a website, look at different websites etc. </a:t>
            </a:r>
          </a:p>
          <a:p>
            <a:r>
              <a:rPr lang="en-AU" sz="2800" dirty="0"/>
              <a:t>Once ready and have spoken to Mrs C, start your Outcome draft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62461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398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The Outcome</vt:lpstr>
      <vt:lpstr>The Outcome</vt:lpstr>
      <vt:lpstr>Performance Standards What do they mean?</vt:lpstr>
      <vt:lpstr>Performance Standards What do they mean?</vt:lpstr>
      <vt:lpstr>Performance Standards What do they mean?</vt:lpstr>
      <vt:lpstr>Acceptable formats of files to SACE website</vt:lpstr>
      <vt:lpstr>Due dates</vt:lpstr>
      <vt:lpstr>Tasks for week 10</vt:lpstr>
    </vt:vector>
  </TitlesOfParts>
  <Company>Faith Lutheran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Outcome</dc:title>
  <dc:creator>Claire Codrington</dc:creator>
  <cp:lastModifiedBy>Claire Codrington</cp:lastModifiedBy>
  <cp:revision>14</cp:revision>
  <cp:lastPrinted>2019-09-22T22:33:16Z</cp:lastPrinted>
  <dcterms:created xsi:type="dcterms:W3CDTF">2019-04-04T23:24:22Z</dcterms:created>
  <dcterms:modified xsi:type="dcterms:W3CDTF">2021-09-19T07:38:23Z</dcterms:modified>
</cp:coreProperties>
</file>